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6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31F6-049B-4C16-BE69-10C6C4ED249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609-7D09-4DDE-B36C-0917635B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31F6-049B-4C16-BE69-10C6C4ED249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609-7D09-4DDE-B36C-0917635B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5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31F6-049B-4C16-BE69-10C6C4ED249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609-7D09-4DDE-B36C-0917635B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5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31F6-049B-4C16-BE69-10C6C4ED249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609-7D09-4DDE-B36C-0917635B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6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31F6-049B-4C16-BE69-10C6C4ED249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609-7D09-4DDE-B36C-0917635B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1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31F6-049B-4C16-BE69-10C6C4ED249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609-7D09-4DDE-B36C-0917635B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3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31F6-049B-4C16-BE69-10C6C4ED249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609-7D09-4DDE-B36C-0917635B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7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31F6-049B-4C16-BE69-10C6C4ED249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609-7D09-4DDE-B36C-0917635B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5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31F6-049B-4C16-BE69-10C6C4ED249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609-7D09-4DDE-B36C-0917635B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9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31F6-049B-4C16-BE69-10C6C4ED249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609-7D09-4DDE-B36C-0917635B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9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31F6-049B-4C16-BE69-10C6C4ED249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609-7D09-4DDE-B36C-0917635B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31F6-049B-4C16-BE69-10C6C4ED249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34609-7D09-4DDE-B36C-0917635B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3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6302187" y="1452813"/>
            <a:ext cx="1192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hlinkClick r:id="rId4" action="ppaction://hlinksldjump"/>
              </a:rPr>
              <a:t>инструкция</a:t>
            </a:r>
            <a:endParaRPr lang="ru-RU" sz="1200" b="1" i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96" y="4628588"/>
            <a:ext cx="122629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4894727" y="6405347"/>
            <a:ext cx="3541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hlinkClick r:id="rId6" action="ppaction://hlinksldjump"/>
              </a:rPr>
              <a:t>Контакты ответственных лиц в ЦЗН 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4555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328613"/>
            <a:ext cx="7915275" cy="56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06"/>
            <a:ext cx="12192000" cy="688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5" y="0"/>
            <a:ext cx="12027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053887" cy="68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6"/>
            <a:ext cx="12192000" cy="68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06" y="349626"/>
            <a:ext cx="6167719" cy="519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0965"/>
            <a:ext cx="591670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7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7129"/>
            <a:ext cx="12191999" cy="685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6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Ширинкин Михаил Сергеевич</dc:creator>
  <cp:lastModifiedBy>Дрозенко Е.Ю.</cp:lastModifiedBy>
  <cp:revision>10</cp:revision>
  <dcterms:created xsi:type="dcterms:W3CDTF">2022-04-26T16:46:18Z</dcterms:created>
  <dcterms:modified xsi:type="dcterms:W3CDTF">2022-05-06T05:39:45Z</dcterms:modified>
</cp:coreProperties>
</file>