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23.01.2024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98696"/>
            <a:ext cx="9144000" cy="76250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000" b="1" dirty="0" smtClean="0"/>
              <a:t>Схема </a:t>
            </a:r>
            <a:r>
              <a:rPr lang="ru-RU" sz="2000" b="1" dirty="0"/>
              <a:t>временного ограничения движения автомобильного транспорта по ул. Летняя          м/р Западный г. Домодедово на период проведения лыжных соревнований</a:t>
            </a:r>
            <a:br>
              <a:rPr lang="ru-RU" sz="2000" b="1" dirty="0"/>
            </a:br>
            <a:r>
              <a:rPr lang="ru-RU" sz="2000" b="1" dirty="0"/>
              <a:t> </a:t>
            </a:r>
            <a:r>
              <a:rPr lang="ru-RU" sz="2000" b="1" dirty="0">
                <a:solidFill>
                  <a:prstClr val="black"/>
                </a:solidFill>
              </a:rPr>
              <a:t>с 08:30 до 15:00 часов 27</a:t>
            </a:r>
            <a:r>
              <a:rPr lang="ru-RU" sz="2000" b="1" dirty="0"/>
              <a:t>.01.2024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61200"/>
            <a:ext cx="9127117" cy="549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83893" y="4391534"/>
            <a:ext cx="121653" cy="43204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 rot="20129659" flipH="1">
            <a:off x="2092462" y="4695058"/>
            <a:ext cx="119116" cy="15137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1763688" y="3212976"/>
            <a:ext cx="0" cy="36004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1763688" y="3789040"/>
            <a:ext cx="0" cy="36004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1979712" y="4365104"/>
            <a:ext cx="360040" cy="7200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2483768" y="4455114"/>
            <a:ext cx="395670" cy="5400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3013999" y="4517159"/>
            <a:ext cx="395670" cy="5400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 flipV="1">
            <a:off x="3013999" y="4330853"/>
            <a:ext cx="395670" cy="3600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 flipV="1">
            <a:off x="2525712" y="4275094"/>
            <a:ext cx="395670" cy="3600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H="1" flipV="1">
            <a:off x="1979712" y="4149732"/>
            <a:ext cx="395670" cy="3600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V="1">
            <a:off x="1916088" y="3725416"/>
            <a:ext cx="0" cy="4236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V="1">
            <a:off x="1938493" y="3181164"/>
            <a:ext cx="0" cy="4236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D:\_Мои документы\Мои рисунки\3.1_Russian_road_sign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083" y="4156031"/>
            <a:ext cx="274129" cy="274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2"/>
          <p:cNvSpPr txBox="1"/>
          <p:nvPr/>
        </p:nvSpPr>
        <p:spPr>
          <a:xfrm>
            <a:off x="5004048" y="0"/>
            <a:ext cx="392392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b="1" dirty="0" smtClean="0"/>
              <a:t>Приложение</a:t>
            </a:r>
          </a:p>
          <a:p>
            <a:r>
              <a:rPr lang="ru-RU" sz="1000" b="1" dirty="0" smtClean="0"/>
              <a:t>к постановлению администрации городского округа Домодедово</a:t>
            </a:r>
          </a:p>
          <a:p>
            <a:r>
              <a:rPr lang="ru-RU" sz="1000" b="1" dirty="0" smtClean="0"/>
              <a:t>от « </a:t>
            </a:r>
            <a:r>
              <a:rPr lang="ru-RU" sz="1000" b="1" dirty="0" smtClean="0"/>
              <a:t>23</a:t>
            </a:r>
            <a:r>
              <a:rPr lang="ru-RU" sz="1000" b="1" dirty="0" smtClean="0"/>
              <a:t> </a:t>
            </a:r>
            <a:r>
              <a:rPr lang="ru-RU" sz="1000" b="1" dirty="0" smtClean="0"/>
              <a:t>» </a:t>
            </a:r>
            <a:r>
              <a:rPr lang="ru-RU" sz="1000" b="1" dirty="0" smtClean="0"/>
              <a:t>01. 2024 </a:t>
            </a:r>
            <a:r>
              <a:rPr lang="ru-RU" sz="1000" b="1" dirty="0" smtClean="0"/>
              <a:t>№ </a:t>
            </a:r>
            <a:r>
              <a:rPr lang="ru-RU" sz="1000" b="1" dirty="0" smtClean="0"/>
              <a:t>252</a:t>
            </a:r>
            <a:endParaRPr lang="ru-RU" sz="1000" b="1" u="sng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36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Тема Office</vt:lpstr>
      <vt:lpstr>Схема временного ограничения движения автомобильного транспорта по ул. Летняя          м/р Западный г. Домодедово на период проведения лыжных соревнований  с 08:30 до 15:00 часов 27.01.2024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Схема временного ограничения движения автомобильного транспорта по ул. Летняя          м/р Западный г. Домодедово на период проведения лыжных соревнований  с 08:30 до 15:00 часов 15.02.2020</dc:title>
  <dc:creator>Лебедев И.А.</dc:creator>
  <cp:lastModifiedBy>Макарова А.А.</cp:lastModifiedBy>
  <cp:revision>8</cp:revision>
  <dcterms:created xsi:type="dcterms:W3CDTF">2020-02-11T06:10:00Z</dcterms:created>
  <dcterms:modified xsi:type="dcterms:W3CDTF">2024-01-23T13:23:19Z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1049-11.2.0.9906</vt:lpwstr>
  </property>
</Properties>
</file>