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2310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20688"/>
            <a:ext cx="9144000" cy="93610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000" b="1" dirty="0" smtClean="0"/>
              <a:t>Схема временного ограничения движения автомобильного транспорта по ул. Летняя          м/р Западный г. Домодедово на период проведения лыжных соревнований</a:t>
            </a:r>
            <a:br>
              <a:rPr lang="ru-RU" sz="2000" b="1" dirty="0" smtClean="0"/>
            </a:br>
            <a:r>
              <a:rPr lang="ru-RU" sz="2000" b="1" dirty="0" smtClean="0"/>
              <a:t> </a:t>
            </a:r>
            <a:r>
              <a:rPr lang="ru-RU" sz="2000" b="1" dirty="0">
                <a:solidFill>
                  <a:prstClr val="black"/>
                </a:solidFill>
              </a:rPr>
              <a:t>с 08:30 до 15:00 часов </a:t>
            </a:r>
            <a:r>
              <a:rPr lang="ru-RU" sz="2000" b="1" dirty="0" smtClean="0">
                <a:solidFill>
                  <a:prstClr val="black"/>
                </a:solidFill>
              </a:rPr>
              <a:t>22</a:t>
            </a:r>
            <a:r>
              <a:rPr lang="ru-RU" sz="2000" b="1" dirty="0" smtClean="0"/>
              <a:t>.01.2022</a:t>
            </a:r>
            <a:endParaRPr lang="ru-RU" sz="20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784"/>
            <a:ext cx="9127117" cy="5373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83893" y="4448162"/>
            <a:ext cx="121653" cy="4320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rot="20129659" flipH="1">
            <a:off x="2092462" y="4753679"/>
            <a:ext cx="119116" cy="1513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1691680" y="3365376"/>
            <a:ext cx="0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1691680" y="3937248"/>
            <a:ext cx="0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1994981" y="4531743"/>
            <a:ext cx="360040" cy="7200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2483768" y="4607558"/>
            <a:ext cx="395670" cy="5400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3012850" y="4661564"/>
            <a:ext cx="395670" cy="5400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 flipV="1">
            <a:off x="3012850" y="4495739"/>
            <a:ext cx="395670" cy="3600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 flipV="1">
            <a:off x="2483768" y="4412158"/>
            <a:ext cx="395670" cy="3600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 flipV="1">
            <a:off x="1967732" y="4368619"/>
            <a:ext cx="395670" cy="3600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V="1">
            <a:off x="1916088" y="3841135"/>
            <a:ext cx="0" cy="4236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V="1">
            <a:off x="1922960" y="3301752"/>
            <a:ext cx="0" cy="4236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D:\_Мои документы\Мои рисунки\3.1_Russian_road_sign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559" y="4368619"/>
            <a:ext cx="274129" cy="274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220072" y="0"/>
            <a:ext cx="39239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/>
              <a:t>Приложение</a:t>
            </a:r>
          </a:p>
          <a:p>
            <a:r>
              <a:rPr lang="ru-RU" sz="1000" b="1" dirty="0" smtClean="0"/>
              <a:t>к постановлению администрации городского округа Домодедово</a:t>
            </a:r>
          </a:p>
          <a:p>
            <a:r>
              <a:rPr lang="ru-RU" sz="1000" b="1" smtClean="0"/>
              <a:t>От </a:t>
            </a:r>
            <a:r>
              <a:rPr lang="ru-RU" sz="1000" b="1" smtClean="0"/>
              <a:t>«18 « 01.2022 № 70</a:t>
            </a:r>
            <a:endParaRPr lang="ru-RU" sz="1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34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Схема временного ограничения движения автомобильного транспорта по ул. Летняя          м/р Западный г. Домодедово на период проведения лыжных соревнований  с 08:30 до 15:00 часов 22.01.2022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Схема временного ограничения движения автомобильного транспорта по ул. Летняя          м/р Западный г. Домодедово на период проведения лыжных соревнований  с 08:30 до 15:00 часов 15.02.2020</dc:title>
  <dc:creator>Лебедев И.А.</dc:creator>
  <cp:lastModifiedBy>Воронова Л.Н.</cp:lastModifiedBy>
  <cp:revision>7</cp:revision>
  <cp:lastPrinted>2021-01-25T06:49:37Z</cp:lastPrinted>
  <dcterms:created xsi:type="dcterms:W3CDTF">2020-02-11T06:10:00Z</dcterms:created>
  <dcterms:modified xsi:type="dcterms:W3CDTF">2022-01-18T15:19:50Z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1049-11.2.0.9906</vt:lpwstr>
  </property>
</Properties>
</file>