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58001"/>
          </a:xfrm>
          <a:prstGeom prst="rect">
            <a:avLst/>
          </a:prstGeom>
        </p:spPr>
      </p:pic>
      <p:sp>
        <p:nvSpPr>
          <p:cNvPr id="3" name="Заголовок 1"/>
          <p:cNvSpPr txBox="1">
            <a:spLocks/>
          </p:cNvSpPr>
          <p:nvPr/>
        </p:nvSpPr>
        <p:spPr>
          <a:xfrm>
            <a:off x="0" y="2114"/>
            <a:ext cx="3506390" cy="923294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временного ограничения движения транспортных средств на автомобильных дорогах в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Домодедово 9 мая 2025 года</a:t>
            </a:r>
            <a:endParaRPr lang="ru-RU" sz="5600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147333" y="2114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Приложение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к</a:t>
            </a:r>
            <a:r>
              <a:rPr lang="ru-RU" sz="1400" dirty="0" smtClean="0">
                <a:solidFill>
                  <a:prstClr val="black"/>
                </a:solidFill>
              </a:rPr>
              <a:t> постановлению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«05» 05. </a:t>
            </a:r>
            <a:r>
              <a:rPr lang="ru-RU" sz="1400" dirty="0" smtClean="0">
                <a:solidFill>
                  <a:prstClr val="black"/>
                </a:solidFill>
              </a:rPr>
              <a:t>2025 </a:t>
            </a:r>
            <a:r>
              <a:rPr lang="ru-RU" sz="1400" dirty="0">
                <a:solidFill>
                  <a:prstClr val="black"/>
                </a:solidFill>
              </a:rPr>
              <a:t>г. </a:t>
            </a:r>
            <a:r>
              <a:rPr lang="ru-RU" sz="1400" smtClean="0">
                <a:solidFill>
                  <a:prstClr val="black"/>
                </a:solidFill>
              </a:rPr>
              <a:t>№ 1528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3936066" y="2646026"/>
            <a:ext cx="193491" cy="3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08307" flipH="1" flipV="1">
            <a:off x="3773136" y="2344919"/>
            <a:ext cx="265669" cy="26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3969758" y="2012255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708307" flipH="1" flipV="1">
            <a:off x="4610031" y="2450179"/>
            <a:ext cx="265669" cy="2656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504707" y="2187717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4494134" y="2654818"/>
            <a:ext cx="193491" cy="350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54651">
            <a:off x="4028940" y="2339106"/>
            <a:ext cx="160821" cy="29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72845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18</Words>
  <Application>Microsoft Office PowerPoint</Application>
  <PresentationFormat>Экран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Макарова А.А.</cp:lastModifiedBy>
  <cp:revision>28</cp:revision>
  <cp:lastPrinted>2024-04-23T07:41:35Z</cp:lastPrinted>
  <dcterms:created xsi:type="dcterms:W3CDTF">2021-03-19T12:45:07Z</dcterms:created>
  <dcterms:modified xsi:type="dcterms:W3CDTF">2025-05-05T14:40:22Z</dcterms:modified>
</cp:coreProperties>
</file>