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0" y="2114"/>
            <a:ext cx="3506390" cy="923294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prstClr val="black"/>
                </a:solidFill>
              </a:rPr>
              <a:t/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1800" b="1" dirty="0" smtClean="0">
                <a:solidFill>
                  <a:prstClr val="black"/>
                </a:solidFill>
              </a:rPr>
              <a:t/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</a:t>
            </a:r>
          </a:p>
          <a:p>
            <a:pPr>
              <a:spcBef>
                <a:spcPts val="0"/>
              </a:spcBef>
            </a:pP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временного ограничения движения транспортных средств на автомобильных дорогах в </a:t>
            </a:r>
          </a:p>
          <a:p>
            <a:pPr>
              <a:spcBef>
                <a:spcPts val="0"/>
              </a:spcBef>
            </a:pP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Домодедово 9 мая 2024 года</a:t>
            </a:r>
            <a:endParaRPr lang="ru-RU" sz="56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47333" y="2114"/>
            <a:ext cx="2987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Приложение</a:t>
            </a:r>
            <a:endParaRPr lang="ru-RU" sz="1400" dirty="0">
              <a:solidFill>
                <a:prstClr val="black"/>
              </a:solidFill>
            </a:endParaRPr>
          </a:p>
          <a:p>
            <a:r>
              <a:rPr lang="ru-RU" sz="1400" dirty="0">
                <a:solidFill>
                  <a:prstClr val="black"/>
                </a:solidFill>
              </a:rPr>
              <a:t>к</a:t>
            </a:r>
            <a:r>
              <a:rPr lang="ru-RU" sz="1400" dirty="0" smtClean="0">
                <a:solidFill>
                  <a:prstClr val="black"/>
                </a:solidFill>
              </a:rPr>
              <a:t> постановлению администрации </a:t>
            </a:r>
            <a:endParaRPr lang="ru-RU" sz="1400" dirty="0">
              <a:solidFill>
                <a:prstClr val="black"/>
              </a:solidFill>
            </a:endParaRPr>
          </a:p>
          <a:p>
            <a:r>
              <a:rPr lang="ru-RU" sz="1400" dirty="0">
                <a:solidFill>
                  <a:prstClr val="black"/>
                </a:solidFill>
              </a:rPr>
              <a:t>городского  округа  Домодедово</a:t>
            </a:r>
          </a:p>
          <a:p>
            <a:r>
              <a:rPr lang="ru-RU" sz="1400" dirty="0">
                <a:solidFill>
                  <a:prstClr val="black"/>
                </a:solidFill>
              </a:rPr>
              <a:t>от  </a:t>
            </a:r>
            <a:r>
              <a:rPr lang="ru-RU" sz="1400" dirty="0" smtClean="0">
                <a:solidFill>
                  <a:prstClr val="black"/>
                </a:solidFill>
              </a:rPr>
              <a:t>«</a:t>
            </a:r>
            <a:r>
              <a:rPr lang="en-US" sz="1400" dirty="0" smtClean="0">
                <a:solidFill>
                  <a:prstClr val="black"/>
                </a:solidFill>
              </a:rPr>
              <a:t>26</a:t>
            </a:r>
            <a:r>
              <a:rPr lang="ru-RU" sz="1400" dirty="0" smtClean="0">
                <a:solidFill>
                  <a:prstClr val="black"/>
                </a:solidFill>
              </a:rPr>
              <a:t>»</a:t>
            </a:r>
            <a:r>
              <a:rPr lang="en-US" sz="1400" dirty="0" smtClean="0">
                <a:solidFill>
                  <a:prstClr val="black"/>
                </a:solidFill>
              </a:rPr>
              <a:t> 04</a:t>
            </a:r>
            <a:r>
              <a:rPr lang="ru-RU" sz="1400" dirty="0" smtClean="0">
                <a:solidFill>
                  <a:prstClr val="black"/>
                </a:solidFill>
              </a:rPr>
              <a:t>. </a:t>
            </a:r>
            <a:r>
              <a:rPr lang="ru-RU" sz="1400" dirty="0" smtClean="0">
                <a:solidFill>
                  <a:prstClr val="black"/>
                </a:solidFill>
              </a:rPr>
              <a:t>2024 </a:t>
            </a:r>
            <a:r>
              <a:rPr lang="ru-RU" sz="1400" dirty="0">
                <a:solidFill>
                  <a:prstClr val="black"/>
                </a:solidFill>
              </a:rPr>
              <a:t>г. </a:t>
            </a:r>
            <a:r>
              <a:rPr lang="ru-RU" sz="1400" dirty="0" smtClean="0">
                <a:solidFill>
                  <a:prstClr val="black"/>
                </a:solidFill>
              </a:rPr>
              <a:t>№ 2165</a:t>
            </a:r>
            <a:endParaRPr lang="ru-RU" sz="1400" dirty="0">
              <a:solidFill>
                <a:prstClr val="black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36066" y="2646026"/>
            <a:ext cx="193491" cy="3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08307" flipH="1" flipV="1">
            <a:off x="3947431" y="2368994"/>
            <a:ext cx="265669" cy="26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3969758" y="2012255"/>
            <a:ext cx="160821" cy="29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08307" flipH="1" flipV="1">
            <a:off x="6503945" y="2975190"/>
            <a:ext cx="265669" cy="26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08307" flipH="1" flipV="1">
            <a:off x="4152515" y="6248675"/>
            <a:ext cx="265669" cy="26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08307" flipH="1" flipV="1">
            <a:off x="5978349" y="6260396"/>
            <a:ext cx="265669" cy="26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4235036" y="5905873"/>
            <a:ext cx="160821" cy="29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5802875" y="6254583"/>
            <a:ext cx="160821" cy="29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6574591" y="2651576"/>
            <a:ext cx="160821" cy="29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558255" y="3280889"/>
            <a:ext cx="193491" cy="3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271238" y="6494000"/>
            <a:ext cx="193491" cy="3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18354">
            <a:off x="4781746" y="2270996"/>
            <a:ext cx="175890" cy="31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18354">
            <a:off x="4497172" y="2704092"/>
            <a:ext cx="175890" cy="31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18354">
            <a:off x="5600580" y="2486520"/>
            <a:ext cx="169526" cy="31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18354">
            <a:off x="4642592" y="6445404"/>
            <a:ext cx="175890" cy="31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18354">
            <a:off x="5510320" y="6468934"/>
            <a:ext cx="175890" cy="31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08307" flipH="1" flipV="1">
            <a:off x="5870301" y="4088435"/>
            <a:ext cx="265669" cy="26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5735676" y="4127571"/>
            <a:ext cx="160821" cy="29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18354">
            <a:off x="5221692" y="2378758"/>
            <a:ext cx="169526" cy="31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845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18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 И.А.</dc:creator>
  <cp:lastModifiedBy>Макарова А.А.</cp:lastModifiedBy>
  <cp:revision>26</cp:revision>
  <cp:lastPrinted>2024-04-23T07:41:35Z</cp:lastPrinted>
  <dcterms:created xsi:type="dcterms:W3CDTF">2021-03-19T12:45:07Z</dcterms:created>
  <dcterms:modified xsi:type="dcterms:W3CDTF">2024-04-26T16:46:06Z</dcterms:modified>
</cp:coreProperties>
</file>